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00" d="100"/>
          <a:sy n="100" d="100"/>
        </p:scale>
        <p:origin x="-162" y="648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43252" y="1171419"/>
            <a:ext cx="3285747" cy="1011098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r>
              <a:rPr lang="ru-RU" sz="1400" b="1" dirty="0"/>
              <a:t>Внесены изменения для налогоплательщиков ювелирной отрасли</a:t>
            </a:r>
            <a:endParaRPr lang="ru-RU" sz="1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55226" y="3283615"/>
            <a:ext cx="6046987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hangingPunct="0"/>
            <a:r>
              <a:rPr lang="ru-RU" sz="1300" dirty="0" smtClean="0"/>
              <a:t>	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УФНС России по Приморскому краю информирует, что с 1 января 2023 года в законодательство о налогах и сборах внесены изменения, касающиеся налогоплательщиков ювелирной отрасли.</a:t>
            </a:r>
          </a:p>
          <a:p>
            <a:pPr algn="just" hangingPunct="0"/>
            <a:r>
              <a:rPr lang="en-US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</a:t>
            </a:r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Так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налогоплательщики, осуществляющие производство, оптовую или розничную торговлю ювелирных и других изделий из драгоценных металлов с 1 января 2023 года не вправе применять упрощенную и патентную систему налогообложения</a:t>
            </a:r>
          </a:p>
          <a:p>
            <a:pPr algn="just" hangingPunct="0"/>
            <a:r>
              <a:rPr lang="en-US" sz="13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</a:t>
            </a:r>
            <a:r>
              <a:rPr lang="ru-RU" sz="13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Следует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отметить, что указанные ограничения по применению специальных налоговых режимов не распространяются на организации и индивидуальных предпринимателей, осуществляющих деятельность в сфере торговли ломами и отходами драгоценных металлов, а также производство бижутерии и ремонт ювелирных изделий.</a:t>
            </a:r>
            <a:endParaRPr lang="ru-RU" sz="1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247</TotalTime>
  <Words>15</Words>
  <Application>Microsoft Office PowerPoint</Application>
  <PresentationFormat>Лист A4 (210x297 мм)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Цой Татьяна Трофимовна</cp:lastModifiedBy>
  <cp:revision>25</cp:revision>
  <cp:lastPrinted>2023-04-16T23:58:19Z</cp:lastPrinted>
  <dcterms:created xsi:type="dcterms:W3CDTF">2023-03-21T12:09:25Z</dcterms:created>
  <dcterms:modified xsi:type="dcterms:W3CDTF">2023-08-08T04:22:54Z</dcterms:modified>
</cp:coreProperties>
</file>